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62" r:id="rId4"/>
    <p:sldId id="259" r:id="rId5"/>
    <p:sldId id="260" r:id="rId6"/>
    <p:sldId id="261" r:id="rId7"/>
    <p:sldId id="258" r:id="rId8"/>
  </p:sldIdLst>
  <p:sldSz cx="9144000" cy="5143500" type="screen16x9"/>
  <p:notesSz cx="6858000" cy="9144000"/>
  <p:embeddedFontLst>
    <p:embeddedFont>
      <p:font typeface="Bungee Inline" panose="020B0604020202020204" charset="0"/>
      <p:regular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84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fbd784d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fbd784d2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fbd784d2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fbd784d2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fbd784d21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fbd784d21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fbd784d21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fbd784d21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fbd784d21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fbd784d21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fbd784d21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fbd784d21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6fbd784d21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6fbd784d21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jp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jp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77825" y="4540200"/>
            <a:ext cx="5813100" cy="3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PostWork 8</a:t>
            </a:r>
            <a:endParaRPr sz="1800" dirty="0">
              <a:solidFill>
                <a:srgbClr val="0A344A"/>
              </a:solidFill>
              <a:latin typeface="Bungee Inline"/>
              <a:ea typeface="Bungee Inline"/>
              <a:cs typeface="Bungee Inline"/>
              <a:sym typeface="Bungee Inline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140429E-98EF-4421-A5DA-5761646F2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4077" y="229720"/>
            <a:ext cx="1419225" cy="381000"/>
          </a:xfrm>
          <a:prstGeom prst="rect">
            <a:avLst/>
          </a:prstGeom>
        </p:spPr>
      </p:pic>
      <p:sp>
        <p:nvSpPr>
          <p:cNvPr id="7" name="Google Shape;76;p15">
            <a:extLst>
              <a:ext uri="{FF2B5EF4-FFF2-40B4-BE49-F238E27FC236}">
                <a16:creationId xmlns:a16="http://schemas.microsoft.com/office/drawing/2014/main" id="{F39ABEF2-4933-4111-85D0-11526E641AB6}"/>
              </a:ext>
            </a:extLst>
          </p:cNvPr>
          <p:cNvSpPr txBox="1"/>
          <p:nvPr/>
        </p:nvSpPr>
        <p:spPr>
          <a:xfrm>
            <a:off x="2984375" y="2112189"/>
            <a:ext cx="3384152" cy="7254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b="1" dirty="0">
                <a:solidFill>
                  <a:srgbClr val="FFFFFF"/>
                </a:solidFill>
              </a:rPr>
              <a:t>Fase 1 | Data </a:t>
            </a:r>
            <a:r>
              <a:rPr lang="es-MX" sz="2400" b="1" dirty="0" err="1">
                <a:solidFill>
                  <a:srgbClr val="FFFFFF"/>
                </a:solidFill>
              </a:rPr>
              <a:t>Science</a:t>
            </a:r>
            <a:endParaRPr sz="24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27350" y="196700"/>
            <a:ext cx="421605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Lorem</a:t>
            </a:r>
            <a:r>
              <a:rPr lang="es-MX" sz="3600" dirty="0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 </a:t>
            </a:r>
            <a:r>
              <a:rPr lang="es-MX" sz="36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ipsum</a:t>
            </a:r>
            <a:endParaRPr sz="3600" dirty="0">
              <a:solidFill>
                <a:srgbClr val="0A344A"/>
              </a:solidFill>
              <a:latin typeface="Bungee Inline"/>
              <a:ea typeface="Bungee Inline"/>
              <a:cs typeface="Bungee Inline"/>
              <a:sym typeface="Bungee Inline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9713" y="1402350"/>
            <a:ext cx="629400" cy="6294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867000" y="1619475"/>
            <a:ext cx="40734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5066899-FD22-4B0B-970F-BA2031667A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1045" y="352400"/>
            <a:ext cx="1419225" cy="381000"/>
          </a:xfrm>
          <a:prstGeom prst="rect">
            <a:avLst/>
          </a:prstGeom>
        </p:spPr>
      </p:pic>
      <p:sp>
        <p:nvSpPr>
          <p:cNvPr id="14" name="Google Shape;76;p15">
            <a:extLst>
              <a:ext uri="{FF2B5EF4-FFF2-40B4-BE49-F238E27FC236}">
                <a16:creationId xmlns:a16="http://schemas.microsoft.com/office/drawing/2014/main" id="{7F199088-B2C1-4536-9F60-F6BFCAC67E70}"/>
              </a:ext>
            </a:extLst>
          </p:cNvPr>
          <p:cNvSpPr txBox="1"/>
          <p:nvPr/>
        </p:nvSpPr>
        <p:spPr>
          <a:xfrm>
            <a:off x="1575075" y="1501800"/>
            <a:ext cx="4365300" cy="4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>
                <a:solidFill>
                  <a:srgbClr val="FFFFFF"/>
                </a:solidFill>
              </a:rPr>
              <a:t>Lorem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ipsum</a:t>
            </a:r>
            <a:endParaRPr lang="es-MX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127350" y="261175"/>
            <a:ext cx="60240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Lorem</a:t>
            </a:r>
            <a:r>
              <a:rPr lang="es-MX" sz="2400" dirty="0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 </a:t>
            </a:r>
            <a:r>
              <a:rPr lang="es-MX" sz="24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ipsum</a:t>
            </a:r>
            <a:endParaRPr lang="es-MX" sz="2400" dirty="0">
              <a:solidFill>
                <a:srgbClr val="0A344A"/>
              </a:solidFill>
              <a:latin typeface="Bungee Inline"/>
              <a:ea typeface="Bungee Inline"/>
              <a:cs typeface="Bungee Inline"/>
              <a:sym typeface="Bungee Inline"/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1867000" y="1619475"/>
            <a:ext cx="40734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6;p15">
            <a:extLst>
              <a:ext uri="{FF2B5EF4-FFF2-40B4-BE49-F238E27FC236}">
                <a16:creationId xmlns:a16="http://schemas.microsoft.com/office/drawing/2014/main" id="{C63FE8D7-5622-483A-A3B4-46A73726FE3A}"/>
              </a:ext>
            </a:extLst>
          </p:cNvPr>
          <p:cNvSpPr txBox="1"/>
          <p:nvPr/>
        </p:nvSpPr>
        <p:spPr>
          <a:xfrm>
            <a:off x="1575075" y="1501800"/>
            <a:ext cx="4365300" cy="4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>
                <a:solidFill>
                  <a:srgbClr val="FFFFFF"/>
                </a:solidFill>
              </a:rPr>
              <a:t>Lorem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ipsum</a:t>
            </a:r>
            <a:endParaRPr lang="es-MX" dirty="0">
              <a:solidFill>
                <a:srgbClr val="FFFFFF"/>
              </a:solidFill>
            </a:endParaRPr>
          </a:p>
        </p:txBody>
      </p:sp>
      <p:pic>
        <p:nvPicPr>
          <p:cNvPr id="18" name="Google Shape;78;p15">
            <a:extLst>
              <a:ext uri="{FF2B5EF4-FFF2-40B4-BE49-F238E27FC236}">
                <a16:creationId xmlns:a16="http://schemas.microsoft.com/office/drawing/2014/main" id="{78227CF8-A510-4BD8-82F5-9854F27C112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b="10"/>
          <a:stretch/>
        </p:blipFill>
        <p:spPr>
          <a:xfrm>
            <a:off x="978475" y="1501819"/>
            <a:ext cx="430475" cy="43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79;p15">
            <a:extLst>
              <a:ext uri="{FF2B5EF4-FFF2-40B4-BE49-F238E27FC236}">
                <a16:creationId xmlns:a16="http://schemas.microsoft.com/office/drawing/2014/main" id="{34B0F5CC-1E71-4492-B353-A04D2DDEC70E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8475" y="2064294"/>
            <a:ext cx="430475" cy="430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81;p15">
            <a:extLst>
              <a:ext uri="{FF2B5EF4-FFF2-40B4-BE49-F238E27FC236}">
                <a16:creationId xmlns:a16="http://schemas.microsoft.com/office/drawing/2014/main" id="{036A2A53-628E-40BF-9BB9-E2CA1ABA1A84}"/>
              </a:ext>
            </a:extLst>
          </p:cNvPr>
          <p:cNvSpPr txBox="1"/>
          <p:nvPr/>
        </p:nvSpPr>
        <p:spPr>
          <a:xfrm>
            <a:off x="1575075" y="2064275"/>
            <a:ext cx="4365300" cy="43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>
                <a:solidFill>
                  <a:srgbClr val="FFFFFF"/>
                </a:solidFill>
              </a:rPr>
              <a:t>Lorem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ipsum</a:t>
            </a:r>
            <a:endParaRPr lang="es-MX" dirty="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 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6A7CB28F-079E-4E39-A404-1B277885AF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1046" y="355375"/>
            <a:ext cx="1419225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0" y="261175"/>
            <a:ext cx="7545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4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Lorem</a:t>
            </a:r>
            <a:r>
              <a:rPr lang="es-MX" sz="3400" dirty="0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 </a:t>
            </a:r>
            <a:r>
              <a:rPr lang="es-MX" sz="34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ipsum</a:t>
            </a:r>
            <a:endParaRPr lang="es-MX" sz="3400" dirty="0">
              <a:solidFill>
                <a:srgbClr val="0A344A"/>
              </a:solidFill>
              <a:latin typeface="Bungee Inline"/>
              <a:ea typeface="Bungee Inline"/>
              <a:cs typeface="Bungee Inline"/>
              <a:sym typeface="Bungee Inline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1867000" y="1619475"/>
            <a:ext cx="40734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 rotWithShape="1">
          <a:blip r:embed="rId4">
            <a:alphaModFix/>
          </a:blip>
          <a:srcRect b="10"/>
          <a:stretch/>
        </p:blipFill>
        <p:spPr>
          <a:xfrm>
            <a:off x="978499" y="1473504"/>
            <a:ext cx="430476" cy="4304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1422750" y="1496553"/>
            <a:ext cx="4365300" cy="4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>
                <a:solidFill>
                  <a:srgbClr val="FFFFFF"/>
                </a:solidFill>
              </a:rPr>
              <a:t>Lorem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ipsum</a:t>
            </a:r>
            <a:endParaRPr lang="es-MX" dirty="0">
              <a:solidFill>
                <a:srgbClr val="FFFFFF"/>
              </a:solidFill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1422750" y="2094625"/>
            <a:ext cx="4365300" cy="4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>
                <a:solidFill>
                  <a:srgbClr val="FFFFFF"/>
                </a:solidFill>
              </a:rPr>
              <a:t>Lorem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ipsum</a:t>
            </a:r>
            <a:endParaRPr lang="es-MX" dirty="0">
              <a:solidFill>
                <a:srgbClr val="FFFFFF"/>
              </a:solidFill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 rotWithShape="1">
          <a:blip r:embed="rId5">
            <a:alphaModFix/>
          </a:blip>
          <a:srcRect b="10"/>
          <a:stretch/>
        </p:blipFill>
        <p:spPr>
          <a:xfrm>
            <a:off x="992275" y="2094675"/>
            <a:ext cx="430475" cy="43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4311F033-3E6F-46E9-95EC-F6B92AA18E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1046" y="355375"/>
            <a:ext cx="1419225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0" y="261175"/>
            <a:ext cx="7545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Lorem</a:t>
            </a:r>
            <a:r>
              <a:rPr lang="es-MX" sz="3200" dirty="0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 </a:t>
            </a:r>
            <a:r>
              <a:rPr lang="es-MX" sz="32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ipsum</a:t>
            </a:r>
            <a:endParaRPr lang="es-MX" sz="3200" dirty="0">
              <a:solidFill>
                <a:srgbClr val="0A344A"/>
              </a:solidFill>
              <a:latin typeface="Bungee Inline"/>
              <a:ea typeface="Bungee Inline"/>
              <a:cs typeface="Bungee Inline"/>
              <a:sym typeface="Bungee Inline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1867000" y="1619475"/>
            <a:ext cx="40734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7"/>
          <p:cNvSpPr txBox="1"/>
          <p:nvPr/>
        </p:nvSpPr>
        <p:spPr>
          <a:xfrm>
            <a:off x="1575100" y="1383650"/>
            <a:ext cx="4365300" cy="4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dirty="0">
                <a:solidFill>
                  <a:srgbClr val="FFFFFF"/>
                </a:solidFill>
              </a:rPr>
              <a:t>Lorem ipsum dolor sit amet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 rotWithShape="1">
          <a:blip r:embed="rId4">
            <a:alphaModFix/>
          </a:blip>
          <a:srcRect b="10"/>
          <a:stretch/>
        </p:blipFill>
        <p:spPr>
          <a:xfrm>
            <a:off x="978500" y="1383669"/>
            <a:ext cx="430475" cy="43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 rotWithShape="1">
          <a:blip r:embed="rId5">
            <a:alphaModFix/>
          </a:blip>
          <a:srcRect t="99" b="109"/>
          <a:stretch/>
        </p:blipFill>
        <p:spPr>
          <a:xfrm>
            <a:off x="978500" y="1946144"/>
            <a:ext cx="430475" cy="43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/>
        </p:nvSpPr>
        <p:spPr>
          <a:xfrm>
            <a:off x="1575100" y="1946125"/>
            <a:ext cx="4365300" cy="4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dirty="0">
                <a:solidFill>
                  <a:srgbClr val="FFFFFF"/>
                </a:solidFill>
              </a:rPr>
              <a:t>Lorem ipsum dolor sit amet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D9BFFD6E-3CC0-4173-9230-5B43070D48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1046" y="355375"/>
            <a:ext cx="1419225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/>
        </p:nvSpPr>
        <p:spPr>
          <a:xfrm>
            <a:off x="127350" y="196700"/>
            <a:ext cx="60240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Lorem</a:t>
            </a:r>
            <a:r>
              <a:rPr lang="es-MX" sz="3600" dirty="0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 </a:t>
            </a:r>
            <a:r>
              <a:rPr lang="es-MX" sz="36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ipsum</a:t>
            </a:r>
            <a:endParaRPr lang="es-MX" sz="3600" dirty="0">
              <a:solidFill>
                <a:srgbClr val="0A344A"/>
              </a:solidFill>
              <a:latin typeface="Bungee Inline"/>
              <a:ea typeface="Bungee Inline"/>
              <a:cs typeface="Bungee Inline"/>
              <a:sym typeface="Bungee Inline"/>
            </a:endParaRPr>
          </a:p>
        </p:txBody>
      </p:sp>
      <p:pic>
        <p:nvPicPr>
          <p:cNvPr id="126" name="Google Shape;126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4425" y="1773525"/>
            <a:ext cx="629400" cy="62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/>
          <p:nvPr/>
        </p:nvSpPr>
        <p:spPr>
          <a:xfrm>
            <a:off x="1867000" y="1619475"/>
            <a:ext cx="40734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 txBox="1"/>
          <p:nvPr/>
        </p:nvSpPr>
        <p:spPr>
          <a:xfrm>
            <a:off x="1867000" y="1619475"/>
            <a:ext cx="56787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MX" dirty="0" err="1">
                <a:solidFill>
                  <a:srgbClr val="FFFFFF"/>
                </a:solidFill>
              </a:rPr>
              <a:t>Lorem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ipsum</a:t>
            </a:r>
            <a:r>
              <a:rPr lang="es-MX" dirty="0">
                <a:solidFill>
                  <a:srgbClr val="FFFFFF"/>
                </a:solidFill>
              </a:rPr>
              <a:t> dolor </a:t>
            </a:r>
            <a:r>
              <a:rPr lang="es-MX" dirty="0" err="1">
                <a:solidFill>
                  <a:srgbClr val="FFFFFF"/>
                </a:solidFill>
              </a:rPr>
              <a:t>sit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amet</a:t>
            </a:r>
            <a:r>
              <a:rPr lang="es-MX" dirty="0">
                <a:solidFill>
                  <a:srgbClr val="FFFFFF"/>
                </a:solidFill>
              </a:rPr>
              <a:t>, </a:t>
            </a:r>
            <a:r>
              <a:rPr lang="es-MX" dirty="0" err="1">
                <a:solidFill>
                  <a:srgbClr val="FFFFFF"/>
                </a:solidFill>
              </a:rPr>
              <a:t>consectetur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adipiscing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elit</a:t>
            </a:r>
            <a:r>
              <a:rPr lang="es-MX" dirty="0">
                <a:solidFill>
                  <a:srgbClr val="FFFFFF"/>
                </a:solidFill>
              </a:rPr>
              <a:t>. </a:t>
            </a:r>
            <a:r>
              <a:rPr lang="es-MX" dirty="0" err="1">
                <a:solidFill>
                  <a:srgbClr val="FFFFFF"/>
                </a:solidFill>
              </a:rPr>
              <a:t>Integer</a:t>
            </a:r>
            <a:r>
              <a:rPr lang="es-MX" dirty="0">
                <a:solidFill>
                  <a:srgbClr val="FFFFFF"/>
                </a:solidFill>
              </a:rPr>
              <a:t> vitae nunc </a:t>
            </a:r>
            <a:r>
              <a:rPr lang="es-MX" dirty="0" err="1">
                <a:solidFill>
                  <a:srgbClr val="FFFFFF"/>
                </a:solidFill>
              </a:rPr>
              <a:t>eget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risus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dapibus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elementum</a:t>
            </a:r>
            <a:r>
              <a:rPr lang="es-MX" dirty="0">
                <a:solidFill>
                  <a:srgbClr val="FFFFFF"/>
                </a:solidFill>
              </a:rPr>
              <a:t>. </a:t>
            </a:r>
            <a:r>
              <a:rPr lang="es-MX" dirty="0" err="1">
                <a:solidFill>
                  <a:srgbClr val="FFFFFF"/>
                </a:solidFill>
              </a:rPr>
              <a:t>Donec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pharetra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est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nulla</a:t>
            </a:r>
            <a:r>
              <a:rPr lang="es-MX" dirty="0">
                <a:solidFill>
                  <a:srgbClr val="FFFFFF"/>
                </a:solidFill>
              </a:rPr>
              <a:t>, quis </a:t>
            </a:r>
            <a:r>
              <a:rPr lang="es-MX" dirty="0" err="1">
                <a:solidFill>
                  <a:srgbClr val="FFFFFF"/>
                </a:solidFill>
              </a:rPr>
              <a:t>aliquam</a:t>
            </a:r>
            <a:r>
              <a:rPr lang="es-MX" dirty="0">
                <a:solidFill>
                  <a:srgbClr val="FFFFFF"/>
                </a:solidFill>
              </a:rPr>
              <a:t> leo </a:t>
            </a:r>
            <a:r>
              <a:rPr lang="es-MX" dirty="0" err="1">
                <a:solidFill>
                  <a:srgbClr val="FFFFFF"/>
                </a:solidFill>
              </a:rPr>
              <a:t>hendrerit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vel</a:t>
            </a:r>
            <a:r>
              <a:rPr lang="es-MX" dirty="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8DBFEF9-0E79-4FE2-9F65-EC85B35A21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1046" y="355375"/>
            <a:ext cx="1419225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0" y="261175"/>
            <a:ext cx="7545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4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Lorem</a:t>
            </a:r>
            <a:r>
              <a:rPr lang="es-MX" sz="3400" dirty="0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 </a:t>
            </a:r>
            <a:r>
              <a:rPr lang="es-MX" sz="3400" dirty="0" err="1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ipsum</a:t>
            </a:r>
            <a:endParaRPr lang="es-MX" sz="3400" dirty="0">
              <a:solidFill>
                <a:srgbClr val="0A344A"/>
              </a:solidFill>
              <a:latin typeface="Bungee Inline"/>
              <a:ea typeface="Bungee Inline"/>
              <a:cs typeface="Bungee Inline"/>
              <a:sym typeface="Bungee Inli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 dirty="0">
                <a:solidFill>
                  <a:srgbClr val="0A344A"/>
                </a:solidFill>
                <a:latin typeface="Bungee Inline"/>
                <a:ea typeface="Bungee Inline"/>
                <a:cs typeface="Bungee Inline"/>
                <a:sym typeface="Bungee Inline"/>
              </a:rPr>
              <a:t> </a:t>
            </a:r>
            <a:endParaRPr sz="3400" dirty="0">
              <a:solidFill>
                <a:srgbClr val="0A344A"/>
              </a:solidFill>
              <a:latin typeface="Bungee Inline"/>
              <a:ea typeface="Bungee Inline"/>
              <a:cs typeface="Bungee Inline"/>
              <a:sym typeface="Bungee Inline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1867000" y="1619475"/>
            <a:ext cx="40734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1575075" y="1501800"/>
            <a:ext cx="4365300" cy="4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>
                <a:solidFill>
                  <a:srgbClr val="FFFFFF"/>
                </a:solidFill>
              </a:rPr>
              <a:t>Lorem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ipsum</a:t>
            </a:r>
            <a:endParaRPr lang="es-MX" dirty="0">
              <a:solidFill>
                <a:srgbClr val="FFFFFF"/>
              </a:solidFill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9826" y="2857875"/>
            <a:ext cx="1904350" cy="2160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 rotWithShape="1">
          <a:blip r:embed="rId5">
            <a:alphaModFix/>
          </a:blip>
          <a:srcRect b="10"/>
          <a:stretch/>
        </p:blipFill>
        <p:spPr>
          <a:xfrm>
            <a:off x="978475" y="1501819"/>
            <a:ext cx="430475" cy="43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8475" y="2064294"/>
            <a:ext cx="430475" cy="4304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1575075" y="2064275"/>
            <a:ext cx="4365300" cy="43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>
                <a:solidFill>
                  <a:srgbClr val="FFFFFF"/>
                </a:solidFill>
              </a:rPr>
              <a:t>Lorem</a:t>
            </a:r>
            <a:r>
              <a:rPr lang="es-MX" dirty="0">
                <a:solidFill>
                  <a:srgbClr val="FFFFFF"/>
                </a:solidFill>
              </a:rPr>
              <a:t> </a:t>
            </a:r>
            <a:r>
              <a:rPr lang="es-MX" dirty="0" err="1">
                <a:solidFill>
                  <a:srgbClr val="FFFFFF"/>
                </a:solidFill>
              </a:rPr>
              <a:t>ipsum</a:t>
            </a:r>
            <a:endParaRPr lang="es-MX" dirty="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 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FAFF83F6-84EA-49B9-8B66-D2CF250103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51046" y="355375"/>
            <a:ext cx="1419225" cy="381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75</Words>
  <Application>Microsoft Office PowerPoint</Application>
  <PresentationFormat>Presentación en pantalla (16:9)</PresentationFormat>
  <Paragraphs>21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Bungee Inline</vt:lpstr>
      <vt:lpstr>Arial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GallardoTI</cp:lastModifiedBy>
  <cp:revision>2</cp:revision>
  <dcterms:modified xsi:type="dcterms:W3CDTF">2022-12-15T20:23:45Z</dcterms:modified>
</cp:coreProperties>
</file>